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277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39" algn="l" defTabSz="914277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277" algn="l" defTabSz="914277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417" algn="l" defTabSz="914277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556" algn="l" defTabSz="914277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695" algn="l" defTabSz="914277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833" algn="l" defTabSz="914277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972" algn="l" defTabSz="914277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7112" algn="l" defTabSz="914277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1" y="1122364"/>
            <a:ext cx="914400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1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9" indent="0" algn="ctr">
              <a:buNone/>
              <a:defRPr sz="2000"/>
            </a:lvl2pPr>
            <a:lvl3pPr marL="914357" indent="0" algn="ctr">
              <a:buNone/>
              <a:defRPr sz="1799"/>
            </a:lvl3pPr>
            <a:lvl4pPr marL="1371536" indent="0" algn="ctr">
              <a:buNone/>
              <a:defRPr sz="1600"/>
            </a:lvl4pPr>
            <a:lvl5pPr marL="1828713" indent="0" algn="ctr">
              <a:buNone/>
              <a:defRPr sz="1600"/>
            </a:lvl5pPr>
            <a:lvl6pPr marL="2285892" indent="0" algn="ctr">
              <a:buNone/>
              <a:defRPr sz="1600"/>
            </a:lvl6pPr>
            <a:lvl7pPr marL="2743071" indent="0" algn="ctr">
              <a:buNone/>
              <a:defRPr sz="1600"/>
            </a:lvl7pPr>
            <a:lvl8pPr marL="3200249" indent="0" algn="ctr">
              <a:buNone/>
              <a:defRPr sz="1600"/>
            </a:lvl8pPr>
            <a:lvl9pPr marL="3657428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2A87-329F-4CD8-98CB-68E6B51849E4}" type="datetimeFigureOut">
              <a:rPr lang="pt-BR" smtClean="0"/>
              <a:t>19/11/2019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454A7-BC21-4A89-8F3B-D3052EC429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605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2A87-329F-4CD8-98CB-68E6B51849E4}" type="datetimeFigureOut">
              <a:rPr lang="pt-BR" smtClean="0"/>
              <a:t>19/11/2019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454A7-BC21-4A89-8F3B-D3052EC429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528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1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2A87-329F-4CD8-98CB-68E6B51849E4}" type="datetimeFigureOut">
              <a:rPr lang="pt-BR" smtClean="0"/>
              <a:t>19/11/2019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454A7-BC21-4A89-8F3B-D3052EC429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49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2A87-329F-4CD8-98CB-68E6B51849E4}" type="datetimeFigureOut">
              <a:rPr lang="pt-BR" smtClean="0"/>
              <a:t>19/11/2019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454A7-BC21-4A89-8F3B-D3052EC429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75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7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5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1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2A87-329F-4CD8-98CB-68E6B51849E4}" type="datetimeFigureOut">
              <a:rPr lang="pt-BR" smtClean="0"/>
              <a:t>19/11/2019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454A7-BC21-4A89-8F3B-D3052EC429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635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2A87-329F-4CD8-98CB-68E6B51849E4}" type="datetimeFigureOut">
              <a:rPr lang="pt-BR" smtClean="0"/>
              <a:t>19/11/2019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454A7-BC21-4A89-8F3B-D3052EC429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347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9" indent="0">
              <a:buNone/>
              <a:defRPr sz="2000" b="1"/>
            </a:lvl2pPr>
            <a:lvl3pPr marL="914357" indent="0">
              <a:buNone/>
              <a:defRPr sz="1799" b="1"/>
            </a:lvl3pPr>
            <a:lvl4pPr marL="1371536" indent="0">
              <a:buNone/>
              <a:defRPr sz="1600" b="1"/>
            </a:lvl4pPr>
            <a:lvl5pPr marL="1828713" indent="0">
              <a:buNone/>
              <a:defRPr sz="1600" b="1"/>
            </a:lvl5pPr>
            <a:lvl6pPr marL="2285892" indent="0">
              <a:buNone/>
              <a:defRPr sz="1600" b="1"/>
            </a:lvl6pPr>
            <a:lvl7pPr marL="2743071" indent="0">
              <a:buNone/>
              <a:defRPr sz="1600" b="1"/>
            </a:lvl7pPr>
            <a:lvl8pPr marL="3200249" indent="0">
              <a:buNone/>
              <a:defRPr sz="1600" b="1"/>
            </a:lvl8pPr>
            <a:lvl9pPr marL="3657428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9" indent="0">
              <a:buNone/>
              <a:defRPr sz="2000" b="1"/>
            </a:lvl2pPr>
            <a:lvl3pPr marL="914357" indent="0">
              <a:buNone/>
              <a:defRPr sz="1799" b="1"/>
            </a:lvl3pPr>
            <a:lvl4pPr marL="1371536" indent="0">
              <a:buNone/>
              <a:defRPr sz="1600" b="1"/>
            </a:lvl4pPr>
            <a:lvl5pPr marL="1828713" indent="0">
              <a:buNone/>
              <a:defRPr sz="1600" b="1"/>
            </a:lvl5pPr>
            <a:lvl6pPr marL="2285892" indent="0">
              <a:buNone/>
              <a:defRPr sz="1600" b="1"/>
            </a:lvl6pPr>
            <a:lvl7pPr marL="2743071" indent="0">
              <a:buNone/>
              <a:defRPr sz="1600" b="1"/>
            </a:lvl7pPr>
            <a:lvl8pPr marL="3200249" indent="0">
              <a:buNone/>
              <a:defRPr sz="1600" b="1"/>
            </a:lvl8pPr>
            <a:lvl9pPr marL="3657428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9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2A87-329F-4CD8-98CB-68E6B51849E4}" type="datetimeFigureOut">
              <a:rPr lang="pt-BR" smtClean="0"/>
              <a:t>19/11/2019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454A7-BC21-4A89-8F3B-D3052EC429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207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2A87-329F-4CD8-98CB-68E6B51849E4}" type="datetimeFigureOut">
              <a:rPr lang="pt-BR" smtClean="0"/>
              <a:t>19/11/2019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454A7-BC21-4A89-8F3B-D3052EC429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549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2A87-329F-4CD8-98CB-68E6B51849E4}" type="datetimeFigureOut">
              <a:rPr lang="pt-BR" smtClean="0"/>
              <a:t>19/11/2019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454A7-BC21-4A89-8F3B-D3052EC429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01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1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9" indent="0">
              <a:buNone/>
              <a:defRPr sz="1400"/>
            </a:lvl2pPr>
            <a:lvl3pPr marL="914357" indent="0">
              <a:buNone/>
              <a:defRPr sz="1201"/>
            </a:lvl3pPr>
            <a:lvl4pPr marL="1371536" indent="0">
              <a:buNone/>
              <a:defRPr sz="1000"/>
            </a:lvl4pPr>
            <a:lvl5pPr marL="1828713" indent="0">
              <a:buNone/>
              <a:defRPr sz="1000"/>
            </a:lvl5pPr>
            <a:lvl6pPr marL="2285892" indent="0">
              <a:buNone/>
              <a:defRPr sz="1000"/>
            </a:lvl6pPr>
            <a:lvl7pPr marL="2743071" indent="0">
              <a:buNone/>
              <a:defRPr sz="1000"/>
            </a:lvl7pPr>
            <a:lvl8pPr marL="3200249" indent="0">
              <a:buNone/>
              <a:defRPr sz="1000"/>
            </a:lvl8pPr>
            <a:lvl9pPr marL="3657428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2A87-329F-4CD8-98CB-68E6B51849E4}" type="datetimeFigureOut">
              <a:rPr lang="pt-BR" smtClean="0"/>
              <a:t>19/11/2019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454A7-BC21-4A89-8F3B-D3052EC429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167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1"/>
            </a:lvl1pPr>
            <a:lvl2pPr marL="457179" indent="0">
              <a:buNone/>
              <a:defRPr sz="2799"/>
            </a:lvl2pPr>
            <a:lvl3pPr marL="914357" indent="0">
              <a:buNone/>
              <a:defRPr sz="2400"/>
            </a:lvl3pPr>
            <a:lvl4pPr marL="1371536" indent="0">
              <a:buNone/>
              <a:defRPr sz="2000"/>
            </a:lvl4pPr>
            <a:lvl5pPr marL="1828713" indent="0">
              <a:buNone/>
              <a:defRPr sz="2000"/>
            </a:lvl5pPr>
            <a:lvl6pPr marL="2285892" indent="0">
              <a:buNone/>
              <a:defRPr sz="2000"/>
            </a:lvl6pPr>
            <a:lvl7pPr marL="2743071" indent="0">
              <a:buNone/>
              <a:defRPr sz="2000"/>
            </a:lvl7pPr>
            <a:lvl8pPr marL="3200249" indent="0">
              <a:buNone/>
              <a:defRPr sz="2000"/>
            </a:lvl8pPr>
            <a:lvl9pPr marL="3657428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9" indent="0">
              <a:buNone/>
              <a:defRPr sz="1400"/>
            </a:lvl2pPr>
            <a:lvl3pPr marL="914357" indent="0">
              <a:buNone/>
              <a:defRPr sz="1201"/>
            </a:lvl3pPr>
            <a:lvl4pPr marL="1371536" indent="0">
              <a:buNone/>
              <a:defRPr sz="1000"/>
            </a:lvl4pPr>
            <a:lvl5pPr marL="1828713" indent="0">
              <a:buNone/>
              <a:defRPr sz="1000"/>
            </a:lvl5pPr>
            <a:lvl6pPr marL="2285892" indent="0">
              <a:buNone/>
              <a:defRPr sz="1000"/>
            </a:lvl6pPr>
            <a:lvl7pPr marL="2743071" indent="0">
              <a:buNone/>
              <a:defRPr sz="1000"/>
            </a:lvl7pPr>
            <a:lvl8pPr marL="3200249" indent="0">
              <a:buNone/>
              <a:defRPr sz="1000"/>
            </a:lvl8pPr>
            <a:lvl9pPr marL="3657428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2A87-329F-4CD8-98CB-68E6B51849E4}" type="datetimeFigureOut">
              <a:rPr lang="pt-BR" smtClean="0"/>
              <a:t>19/11/2019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454A7-BC21-4A89-8F3B-D3052EC429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29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A2A87-329F-4CD8-98CB-68E6B51849E4}" type="datetimeFigureOut">
              <a:rPr lang="pt-BR" smtClean="0"/>
              <a:t>19/11/2019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454A7-BC21-4A89-8F3B-D3052EC429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961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0" indent="-228590" algn="l" defTabSz="91435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67" indent="-228590" algn="l" defTabSz="91435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6" indent="-228590" algn="l" defTabSz="91435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5" indent="-228590" algn="l" defTabSz="91435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7303" indent="-228590" algn="l" defTabSz="91435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82" indent="-228590" algn="l" defTabSz="91435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9" indent="-228590" algn="l" defTabSz="91435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38" indent="-228590" algn="l" defTabSz="91435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017" indent="-228590" algn="l" defTabSz="91435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5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9" algn="l" defTabSz="91435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57" algn="l" defTabSz="91435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6" algn="l" defTabSz="91435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3" algn="l" defTabSz="91435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2" algn="l" defTabSz="91435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71" algn="l" defTabSz="91435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9" algn="l" defTabSz="91435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428" algn="l" defTabSz="91435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5239854" y="309095"/>
            <a:ext cx="131638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pt-BR" sz="1800" dirty="0" err="1"/>
              <a:t>Cubiu</a:t>
            </a:r>
            <a:r>
              <a:rPr lang="pt-BR" sz="1800" dirty="0"/>
              <a:t> 10mg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9" y="1171976"/>
            <a:ext cx="3092037" cy="508715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046" y="1171976"/>
            <a:ext cx="2861524" cy="508715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315" y="1171976"/>
            <a:ext cx="2861526" cy="508715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582" y="1171976"/>
            <a:ext cx="2861524" cy="5087156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043190" y="6465196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0 h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0631337" y="648866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48 h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7308645" y="646619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46 h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4365882" y="648866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22 h</a:t>
            </a:r>
          </a:p>
        </p:txBody>
      </p:sp>
    </p:spTree>
    <p:extLst>
      <p:ext uri="{BB962C8B-B14F-4D97-AF65-F5344CB8AC3E}">
        <p14:creationId xmlns:p14="http://schemas.microsoft.com/office/powerpoint/2010/main" val="12430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561320" y="3363155"/>
            <a:ext cx="1005840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b="1" dirty="0" smtClean="0"/>
              <a:t>22 </a:t>
            </a:r>
            <a:r>
              <a:rPr lang="pt-BR" sz="2000" b="1" dirty="0"/>
              <a:t>h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021080" y="13776"/>
            <a:ext cx="88392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CN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441960" y="3596743"/>
            <a:ext cx="2042159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CN com campo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51842" y="13776"/>
            <a:ext cx="68580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CP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898516" y="3630821"/>
            <a:ext cx="1992451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CP com campo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500116" y="11199"/>
            <a:ext cx="145157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10mg </a:t>
            </a:r>
            <a:r>
              <a:rPr lang="pt-BR" dirty="0" err="1" smtClean="0"/>
              <a:t>cubiu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4863249" y="3630821"/>
            <a:ext cx="2464542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10mg </a:t>
            </a:r>
            <a:r>
              <a:rPr lang="pt-BR" dirty="0" err="1" smtClean="0"/>
              <a:t>cubiu</a:t>
            </a:r>
            <a:r>
              <a:rPr lang="pt-BR" dirty="0" smtClean="0"/>
              <a:t> com campo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8035179" y="11199"/>
            <a:ext cx="145157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30mg </a:t>
            </a:r>
            <a:r>
              <a:rPr lang="pt-BR" dirty="0" err="1" smtClean="0"/>
              <a:t>cubiu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477443" y="3619282"/>
            <a:ext cx="2567048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30mg </a:t>
            </a:r>
            <a:r>
              <a:rPr lang="pt-BR" dirty="0" err="1" smtClean="0"/>
              <a:t>cubiu</a:t>
            </a:r>
            <a:r>
              <a:rPr lang="pt-BR" dirty="0" smtClean="0"/>
              <a:t> com campo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380403"/>
            <a:ext cx="1615440" cy="287189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1" y="3965947"/>
            <a:ext cx="1615439" cy="287189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516" y="380403"/>
            <a:ext cx="1615440" cy="287189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516" y="3965947"/>
            <a:ext cx="1615439" cy="287189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129" y="377965"/>
            <a:ext cx="1616811" cy="287433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129" y="3965947"/>
            <a:ext cx="1616811" cy="287433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113" y="377965"/>
            <a:ext cx="1616810" cy="287433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113" y="3965947"/>
            <a:ext cx="1616810" cy="28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8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561320" y="3363155"/>
            <a:ext cx="1005840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b="1" dirty="0" smtClean="0"/>
              <a:t>46 </a:t>
            </a:r>
            <a:r>
              <a:rPr lang="pt-BR" sz="2000" b="1" dirty="0"/>
              <a:t>h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021080" y="13776"/>
            <a:ext cx="88392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CN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441960" y="3596743"/>
            <a:ext cx="2042159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CN com campo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51842" y="13776"/>
            <a:ext cx="68580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CP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898516" y="3630821"/>
            <a:ext cx="1992451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CP com campo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500116" y="11199"/>
            <a:ext cx="145157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10mg </a:t>
            </a:r>
            <a:r>
              <a:rPr lang="pt-BR" dirty="0" err="1" smtClean="0"/>
              <a:t>cubiu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4971559" y="3630821"/>
            <a:ext cx="2464542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10mg </a:t>
            </a:r>
            <a:r>
              <a:rPr lang="pt-BR" dirty="0" err="1" smtClean="0"/>
              <a:t>cubiu</a:t>
            </a:r>
            <a:r>
              <a:rPr lang="pt-BR" dirty="0" smtClean="0"/>
              <a:t> com campo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7847882" y="30480"/>
            <a:ext cx="145157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30mg </a:t>
            </a:r>
            <a:r>
              <a:rPr lang="pt-BR" dirty="0" err="1" smtClean="0"/>
              <a:t>cubiu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644978" y="3624273"/>
            <a:ext cx="2567048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30mg </a:t>
            </a:r>
            <a:r>
              <a:rPr lang="pt-BR" dirty="0" err="1" smtClean="0"/>
              <a:t>cubiu</a:t>
            </a:r>
            <a:r>
              <a:rPr lang="pt-BR" dirty="0" smtClean="0"/>
              <a:t> com campo</a:t>
            </a:r>
            <a:endParaRPr lang="pt-BR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9" y="380403"/>
            <a:ext cx="1615439" cy="287189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9" y="3965947"/>
            <a:ext cx="1615439" cy="287189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87" y="380403"/>
            <a:ext cx="1615439" cy="2871892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976" y="3965947"/>
            <a:ext cx="1615950" cy="28728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741" y="379495"/>
            <a:ext cx="1615951" cy="28728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741" y="3965947"/>
            <a:ext cx="1615950" cy="2872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7" y="379495"/>
            <a:ext cx="1615950" cy="287280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6" y="3965039"/>
            <a:ext cx="1615950" cy="28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8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561320" y="3363155"/>
            <a:ext cx="1005840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b="1" dirty="0" smtClean="0"/>
              <a:t>48 </a:t>
            </a:r>
            <a:r>
              <a:rPr lang="pt-BR" sz="2000" b="1" dirty="0"/>
              <a:t>h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021080" y="13776"/>
            <a:ext cx="88392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CN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441960" y="3596743"/>
            <a:ext cx="2042159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CN com campo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51842" y="13776"/>
            <a:ext cx="68580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CP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898516" y="3630821"/>
            <a:ext cx="1992451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CP com campo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500116" y="11199"/>
            <a:ext cx="145157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10mg </a:t>
            </a:r>
            <a:r>
              <a:rPr lang="pt-BR" dirty="0" err="1" smtClean="0"/>
              <a:t>cubiu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4971559" y="3630821"/>
            <a:ext cx="2464542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10mg </a:t>
            </a:r>
            <a:r>
              <a:rPr lang="pt-BR" dirty="0" err="1" smtClean="0"/>
              <a:t>cubiu</a:t>
            </a:r>
            <a:r>
              <a:rPr lang="pt-BR" dirty="0" smtClean="0"/>
              <a:t> com campo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7847882" y="30480"/>
            <a:ext cx="145157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30mg </a:t>
            </a:r>
            <a:r>
              <a:rPr lang="pt-BR" dirty="0" err="1" smtClean="0"/>
              <a:t>cubiu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436101" y="3630924"/>
            <a:ext cx="2567048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30mg </a:t>
            </a:r>
            <a:r>
              <a:rPr lang="pt-BR" dirty="0" err="1" smtClean="0"/>
              <a:t>cubiu</a:t>
            </a:r>
            <a:r>
              <a:rPr lang="pt-BR" dirty="0" smtClean="0"/>
              <a:t> com campo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87" y="380403"/>
            <a:ext cx="1615950" cy="28728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87" y="3965947"/>
            <a:ext cx="1615950" cy="287280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976" y="380403"/>
            <a:ext cx="1615950" cy="2872800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976" y="3965947"/>
            <a:ext cx="1615950" cy="2872800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855" y="380403"/>
            <a:ext cx="1615950" cy="287280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855" y="3965947"/>
            <a:ext cx="1615950" cy="2872800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333" y="380403"/>
            <a:ext cx="1615950" cy="2872800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333" y="3965947"/>
            <a:ext cx="1615950" cy="28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109193" y="210787"/>
            <a:ext cx="3579378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1800" dirty="0" err="1"/>
              <a:t>Cubiu</a:t>
            </a:r>
            <a:r>
              <a:rPr lang="pt-BR" sz="1800" dirty="0"/>
              <a:t> 10mg com campo magnético 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043190" y="6465196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0 h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0631337" y="648866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48 h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308645" y="646619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46 h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365882" y="648866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22 h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0" y="1056283"/>
            <a:ext cx="3069781" cy="505053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176" y="1056283"/>
            <a:ext cx="2840927" cy="505053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320" y="1056283"/>
            <a:ext cx="2840928" cy="505053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462" y="1056283"/>
            <a:ext cx="2840928" cy="505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6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226974" y="259727"/>
            <a:ext cx="131638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pt-BR" sz="1800" dirty="0" err="1"/>
              <a:t>Cubiu</a:t>
            </a:r>
            <a:r>
              <a:rPr lang="pt-BR" sz="1800" dirty="0"/>
              <a:t> 30mg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043190" y="6465196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0 h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0631337" y="648866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48 h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308645" y="646619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46 h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365882" y="648866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22 h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3" y="1082039"/>
            <a:ext cx="3105269" cy="510892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749" y="1082037"/>
            <a:ext cx="2873771" cy="510892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393" y="1082037"/>
            <a:ext cx="2873771" cy="510892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418" y="1082035"/>
            <a:ext cx="2873772" cy="510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09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059065" y="207053"/>
            <a:ext cx="3526478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pt-BR" sz="1800" dirty="0" err="1"/>
              <a:t>Cubiu</a:t>
            </a:r>
            <a:r>
              <a:rPr lang="pt-BR" sz="1800" dirty="0"/>
              <a:t> 30mg com campo magnético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043190" y="6465196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0 h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0631337" y="648866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48 h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308645" y="646619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46 h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365882" y="648866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22 h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4" y="990601"/>
            <a:ext cx="3090028" cy="508385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37" y="990601"/>
            <a:ext cx="2859667" cy="508385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982" y="990601"/>
            <a:ext cx="2859667" cy="508385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226" y="990601"/>
            <a:ext cx="2859667" cy="508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8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673035" y="122489"/>
            <a:ext cx="45878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pt-BR" sz="1800" dirty="0"/>
              <a:t>CN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043190" y="6465196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0 h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0631337" y="648866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48 h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308645" y="646619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46 h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365882" y="648866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22 h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3" y="944881"/>
            <a:ext cx="3066073" cy="504444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17" y="944881"/>
            <a:ext cx="2837498" cy="504444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95" y="944881"/>
            <a:ext cx="2837498" cy="504444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475" y="944881"/>
            <a:ext cx="2837498" cy="504444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3" y="944880"/>
            <a:ext cx="3066072" cy="504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5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526868" y="236624"/>
            <a:ext cx="2668872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pt-BR" sz="1800" dirty="0"/>
              <a:t>CN com campo magnético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043190" y="6465196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0 h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0631337" y="648866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48 h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308645" y="646619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46 h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365882" y="648866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22 h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1" y="960120"/>
            <a:ext cx="3135749" cy="515907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19" y="960120"/>
            <a:ext cx="2901979" cy="515907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015" y="975360"/>
            <a:ext cx="2890226" cy="513817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559" y="960121"/>
            <a:ext cx="2890224" cy="51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6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638197" y="276290"/>
            <a:ext cx="42992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pt-BR" sz="1800" dirty="0"/>
              <a:t>CP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043190" y="6465196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0 h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0631337" y="648866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48 h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308645" y="646619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46 h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365882" y="648866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22 h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2" y="990599"/>
            <a:ext cx="3074590" cy="505845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03" y="990599"/>
            <a:ext cx="2845379" cy="505845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02" y="990598"/>
            <a:ext cx="2849770" cy="506625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203" y="990598"/>
            <a:ext cx="2849770" cy="50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8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615728" y="294203"/>
            <a:ext cx="269291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pt-BR" sz="1800" dirty="0"/>
              <a:t>CP com campo magnético 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043190" y="6465196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0 h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0631337" y="648866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48 h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308645" y="646619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46 h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365882" y="6488669"/>
            <a:ext cx="759852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85" dirty="0"/>
              <a:t>22 h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7" y="1055495"/>
            <a:ext cx="3064114" cy="504121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928" y="1055495"/>
            <a:ext cx="2835684" cy="50412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341" y="1055495"/>
            <a:ext cx="2835684" cy="504121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751" y="1055493"/>
            <a:ext cx="2835684" cy="504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5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561320" y="3363155"/>
            <a:ext cx="518160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b="1" dirty="0"/>
              <a:t>0 h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2" y="352500"/>
            <a:ext cx="1722930" cy="283463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4" y="4000025"/>
            <a:ext cx="1722930" cy="283463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097" y="352499"/>
            <a:ext cx="1722930" cy="28346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22" y="4000025"/>
            <a:ext cx="1733668" cy="28523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99" y="352498"/>
            <a:ext cx="1722930" cy="283463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502" y="352499"/>
            <a:ext cx="1722930" cy="283463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99" y="4000023"/>
            <a:ext cx="1722929" cy="283463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226" y="4008022"/>
            <a:ext cx="1713206" cy="2818643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21080" y="13776"/>
            <a:ext cx="88392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CN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41960" y="3596743"/>
            <a:ext cx="2042159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CN com campo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551842" y="13776"/>
            <a:ext cx="685800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CP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898516" y="3630821"/>
            <a:ext cx="1992451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CP com campo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500116" y="11199"/>
            <a:ext cx="145157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10mg </a:t>
            </a:r>
            <a:r>
              <a:rPr lang="pt-BR" dirty="0" err="1" smtClean="0"/>
              <a:t>cubiu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971559" y="3630821"/>
            <a:ext cx="2464542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10mg </a:t>
            </a:r>
            <a:r>
              <a:rPr lang="pt-BR" dirty="0" err="1" smtClean="0"/>
              <a:t>cubiu</a:t>
            </a:r>
            <a:r>
              <a:rPr lang="pt-BR" dirty="0" smtClean="0"/>
              <a:t> com campo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8035179" y="11199"/>
            <a:ext cx="145157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30mg </a:t>
            </a:r>
            <a:r>
              <a:rPr lang="pt-BR" dirty="0" err="1" smtClean="0"/>
              <a:t>cubiu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7644978" y="3624273"/>
            <a:ext cx="2567048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30mg </a:t>
            </a:r>
            <a:r>
              <a:rPr lang="pt-BR" dirty="0" err="1" smtClean="0"/>
              <a:t>cubiu</a:t>
            </a:r>
            <a:r>
              <a:rPr lang="pt-BR" dirty="0" smtClean="0"/>
              <a:t> com campo</a:t>
            </a:r>
            <a:endParaRPr lang="pt-BR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2" y="352210"/>
            <a:ext cx="1733462" cy="28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5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</TotalTime>
  <Words>176</Words>
  <Application>Microsoft Office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Jessica Franco</dc:creator>
  <cp:lastModifiedBy>Jessica Franco</cp:lastModifiedBy>
  <cp:revision>15</cp:revision>
  <dcterms:created xsi:type="dcterms:W3CDTF">2019-11-19T14:21:48Z</dcterms:created>
  <dcterms:modified xsi:type="dcterms:W3CDTF">2019-11-19T18:00:57Z</dcterms:modified>
</cp:coreProperties>
</file>